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F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/>
          <a:stretch/>
        </p:blipFill>
        <p:spPr>
          <a:xfrm>
            <a:off x="-12700" y="0"/>
            <a:ext cx="92456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1467" y="2785944"/>
            <a:ext cx="6036734" cy="1184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pt-BR" sz="3200" dirty="0">
                <a:solidFill>
                  <a:srgbClr val="012F8B"/>
                </a:solidFill>
              </a:defRPr>
            </a:lvl1pPr>
          </a:lstStyle>
          <a:p>
            <a:r>
              <a:rPr lang="x-none" dirty="0" smtClean="0"/>
              <a:t>Título do trabalho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1467" y="4029066"/>
            <a:ext cx="6036733" cy="457613"/>
          </a:xfrm>
          <a:prstGeom prst="rect">
            <a:avLst/>
          </a:prstGeom>
        </p:spPr>
        <p:txBody>
          <a:bodyPr vert="horz"/>
          <a:lstStyle>
            <a:lvl1pPr marL="0" indent="0" algn="ctr" defTabSz="817563" eaLnBrk="1" hangingPunct="1">
              <a:lnSpc>
                <a:spcPct val="100000"/>
              </a:lnSpc>
              <a:buFontTx/>
              <a:buNone/>
              <a:defRPr sz="1400">
                <a:solidFill>
                  <a:srgbClr val="012F8B"/>
                </a:solidFill>
              </a:defRPr>
            </a:lvl1pPr>
          </a:lstStyle>
          <a:p>
            <a:pPr algn="ctr" defTabSz="817563" eaLnBrk="1" hangingPunct="1">
              <a:lnSpc>
                <a:spcPct val="150000"/>
              </a:lnSpc>
            </a:pPr>
            <a:r>
              <a:rPr lang="it-IT" altLang="pt-B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Área</a:t>
            </a:r>
            <a:r>
              <a:rPr lang="it-IT" alt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do </a:t>
            </a:r>
            <a:r>
              <a:rPr lang="it-IT" altLang="pt-B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trabalho</a:t>
            </a:r>
            <a:endParaRPr lang="it-IT" altLang="pt-B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21466" y="5039095"/>
            <a:ext cx="6036734" cy="270521"/>
          </a:xfrm>
          <a:prstGeom prst="rect">
            <a:avLst/>
          </a:prstGeom>
        </p:spPr>
        <p:txBody>
          <a:bodyPr vert="horz"/>
          <a:lstStyle>
            <a:lvl1pPr marL="0" indent="0" algn="ctr" defTabSz="817563" eaLnBrk="1" hangingPunct="1">
              <a:lnSpc>
                <a:spcPct val="150000"/>
              </a:lnSpc>
              <a:buFontTx/>
              <a:buNone/>
              <a:defRPr sz="1200" b="0" i="0">
                <a:solidFill>
                  <a:srgbClr val="012F8B"/>
                </a:solidFill>
                <a:latin typeface="Arial"/>
                <a:cs typeface="Arial"/>
              </a:defRPr>
            </a:lvl1pPr>
          </a:lstStyle>
          <a:p>
            <a:pPr algn="ctr" defTabSz="817563" eaLnBrk="1" hangingPunct="1">
              <a:lnSpc>
                <a:spcPct val="150000"/>
              </a:lnSpc>
            </a:pPr>
            <a:r>
              <a:rPr lang="it-IT" altLang="pt-B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INSTITUIÇÃO</a:t>
            </a:r>
            <a:endParaRPr lang="it-IT" altLang="pt-BR" sz="11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421466" y="4585113"/>
            <a:ext cx="6036734" cy="313266"/>
          </a:xfrm>
          <a:prstGeom prst="rect">
            <a:avLst/>
          </a:prstGeom>
        </p:spPr>
        <p:txBody>
          <a:bodyPr vert="horz"/>
          <a:lstStyle>
            <a:lvl1pPr marL="0" indent="0" algn="ctr" defTabSz="817563" eaLnBrk="1" hangingPunct="1">
              <a:lnSpc>
                <a:spcPct val="150000"/>
              </a:lnSpc>
              <a:buFontTx/>
              <a:buNone/>
              <a:defRPr sz="1000">
                <a:solidFill>
                  <a:srgbClr val="012F8B"/>
                </a:solidFill>
              </a:defRPr>
            </a:lvl1pPr>
          </a:lstStyle>
          <a:p>
            <a:pPr algn="ctr" defTabSz="817563" eaLnBrk="1" hangingPunct="1">
              <a:lnSpc>
                <a:spcPct val="150000"/>
              </a:lnSpc>
            </a:pPr>
            <a:r>
              <a:rPr lang="it-IT" alt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Autor 1 (e-mail); Autor 2 (e-mail); Autor 3 (e-mail); Autor 4 (e-mail); Autor 5 (e-mail)</a:t>
            </a:r>
            <a:endParaRPr lang="it-IT" altLang="pt-BR" sz="11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0564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36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05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8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6424844"/>
            <a:ext cx="1946720" cy="38815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473200" y="1001960"/>
            <a:ext cx="4521200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968" y="452191"/>
            <a:ext cx="4915933" cy="4300587"/>
          </a:xfrm>
          <a:prstGeom prst="rect">
            <a:avLst/>
          </a:prstGeom>
        </p:spPr>
      </p:pic>
      <p:sp>
        <p:nvSpPr>
          <p:cNvPr id="15" name="Retângulo 38"/>
          <p:cNvSpPr/>
          <p:nvPr userDrawn="1"/>
        </p:nvSpPr>
        <p:spPr>
          <a:xfrm>
            <a:off x="1413933" y="241084"/>
            <a:ext cx="4580467" cy="540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BR" sz="1200" i="0" dirty="0" smtClean="0">
                <a:solidFill>
                  <a:srgbClr val="000090"/>
                </a:solidFill>
                <a:effectLst/>
                <a:latin typeface="Verdana"/>
                <a:cs typeface="Verdana"/>
              </a:rPr>
              <a:t>“Educação Inovadora para uma Engenharia Sustentável.”</a:t>
            </a:r>
          </a:p>
          <a:p>
            <a:pPr algn="ctr">
              <a:lnSpc>
                <a:spcPct val="150000"/>
              </a:lnSpc>
            </a:pPr>
            <a:r>
              <a:rPr lang="pt-BR" sz="900" dirty="0" smtClean="0">
                <a:solidFill>
                  <a:srgbClr val="0000FF"/>
                </a:solidFill>
                <a:effectLst/>
                <a:latin typeface="Verdana"/>
                <a:cs typeface="Verdana"/>
              </a:rPr>
              <a:t>03 a 06 de setembro de 2018 - SALVADOR / BA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72534" y="6618921"/>
            <a:ext cx="2319866" cy="0"/>
          </a:xfrm>
          <a:prstGeom prst="line">
            <a:avLst/>
          </a:prstGeom>
          <a:ln w="6350">
            <a:solidFill>
              <a:srgbClr val="012F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6443133" y="6618921"/>
            <a:ext cx="2319866" cy="0"/>
          </a:xfrm>
          <a:prstGeom prst="line">
            <a:avLst/>
          </a:prstGeom>
          <a:ln w="6350">
            <a:solidFill>
              <a:srgbClr val="012F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9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397936" y="2785944"/>
            <a:ext cx="6036734" cy="11842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97937" y="4029066"/>
            <a:ext cx="6036733" cy="45761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397936" y="5148957"/>
            <a:ext cx="6036734" cy="33744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397936" y="4585113"/>
            <a:ext cx="6036734" cy="313266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932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51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081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21C50"/>
      </a:dk1>
      <a:lt1>
        <a:srgbClr val="FEFFFD"/>
      </a:lt1>
      <a:dk2>
        <a:srgbClr val="F9F8FF"/>
      </a:dk2>
      <a:lt2>
        <a:srgbClr val="FFFBF6"/>
      </a:lt2>
      <a:accent1>
        <a:srgbClr val="012F8B"/>
      </a:accent1>
      <a:accent2>
        <a:srgbClr val="012F8B"/>
      </a:accent2>
      <a:accent3>
        <a:srgbClr val="012F8B"/>
      </a:accent3>
      <a:accent4>
        <a:srgbClr val="012F8B"/>
      </a:accent4>
      <a:accent5>
        <a:srgbClr val="012F8B"/>
      </a:accent5>
      <a:accent6>
        <a:srgbClr val="021C50"/>
      </a:accent6>
      <a:hlink>
        <a:srgbClr val="012F8B"/>
      </a:hlink>
      <a:folHlink>
        <a:srgbClr val="012F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Chiquito</dc:creator>
  <cp:lastModifiedBy>Microsoft Office User</cp:lastModifiedBy>
  <cp:revision>21</cp:revision>
  <dcterms:created xsi:type="dcterms:W3CDTF">2017-07-06T14:03:25Z</dcterms:created>
  <dcterms:modified xsi:type="dcterms:W3CDTF">2018-06-06T18:22:22Z</dcterms:modified>
</cp:coreProperties>
</file>