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AFF"/>
    <a:srgbClr val="D1D9F9"/>
    <a:srgbClr val="012F8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2"/>
    <p:restoredTop sz="94650"/>
  </p:normalViewPr>
  <p:slideViewPr>
    <p:cSldViewPr snapToGrid="0" snapToObjects="1">
      <p:cViewPr varScale="1">
        <p:scale>
          <a:sx n="154" d="100"/>
          <a:sy n="154" d="100"/>
        </p:scale>
        <p:origin x="224" y="72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NGE ORG" userId="e47941cf147b9615" providerId="LiveId" clId="{744F4790-4C63-4D06-AC54-2B5B95E80E36}"/>
    <pc:docChg chg="custSel modSld">
      <pc:chgData name="ABENGE ORG" userId="e47941cf147b9615" providerId="LiveId" clId="{744F4790-4C63-4D06-AC54-2B5B95E80E36}" dt="2020-07-13T14:32:11.498" v="3" actId="478"/>
      <pc:docMkLst>
        <pc:docMk/>
      </pc:docMkLst>
      <pc:sldChg chg="delSp mod">
        <pc:chgData name="ABENGE ORG" userId="e47941cf147b9615" providerId="LiveId" clId="{744F4790-4C63-4D06-AC54-2B5B95E80E36}" dt="2020-07-13T14:32:07.511" v="2" actId="478"/>
        <pc:sldMkLst>
          <pc:docMk/>
          <pc:sldMk cId="2490514914" sldId="258"/>
        </pc:sldMkLst>
        <pc:picChg chg="del">
          <ac:chgData name="ABENGE ORG" userId="e47941cf147b9615" providerId="LiveId" clId="{744F4790-4C63-4D06-AC54-2B5B95E80E36}" dt="2020-07-13T14:32:07.511" v="2" actId="478"/>
          <ac:picMkLst>
            <pc:docMk/>
            <pc:sldMk cId="2490514914" sldId="258"/>
            <ac:picMk id="6" creationId="{00000000-0000-0000-0000-000000000000}"/>
          </ac:picMkLst>
        </pc:picChg>
      </pc:sldChg>
      <pc:sldChg chg="delSp mod">
        <pc:chgData name="ABENGE ORG" userId="e47941cf147b9615" providerId="LiveId" clId="{744F4790-4C63-4D06-AC54-2B5B95E80E36}" dt="2020-07-13T14:32:11.498" v="3" actId="478"/>
        <pc:sldMkLst>
          <pc:docMk/>
          <pc:sldMk cId="1834081311" sldId="259"/>
        </pc:sldMkLst>
        <pc:picChg chg="del">
          <ac:chgData name="ABENGE ORG" userId="e47941cf147b9615" providerId="LiveId" clId="{744F4790-4C63-4D06-AC54-2B5B95E80E36}" dt="2020-07-13T14:32:11.498" v="3" actId="478"/>
          <ac:picMkLst>
            <pc:docMk/>
            <pc:sldMk cId="1834081311" sldId="259"/>
            <ac:picMk id="2" creationId="{00000000-0000-0000-0000-000000000000}"/>
          </ac:picMkLst>
        </pc:picChg>
      </pc:sldChg>
      <pc:sldChg chg="delSp mod">
        <pc:chgData name="ABENGE ORG" userId="e47941cf147b9615" providerId="LiveId" clId="{744F4790-4C63-4D06-AC54-2B5B95E80E36}" dt="2020-07-13T14:29:36.559" v="1" actId="478"/>
        <pc:sldMkLst>
          <pc:docMk/>
          <pc:sldMk cId="1765676709" sldId="260"/>
        </pc:sldMkLst>
        <pc:spChg chg="topLvl">
          <ac:chgData name="ABENGE ORG" userId="e47941cf147b9615" providerId="LiveId" clId="{744F4790-4C63-4D06-AC54-2B5B95E80E36}" dt="2020-07-13T14:29:36.559" v="1" actId="478"/>
          <ac:spMkLst>
            <pc:docMk/>
            <pc:sldMk cId="1765676709" sldId="260"/>
            <ac:spMk id="3" creationId="{00000000-0000-0000-0000-000000000000}"/>
          </ac:spMkLst>
        </pc:spChg>
        <pc:grpChg chg="del">
          <ac:chgData name="ABENGE ORG" userId="e47941cf147b9615" providerId="LiveId" clId="{744F4790-4C63-4D06-AC54-2B5B95E80E36}" dt="2020-07-13T14:29:36.559" v="1" actId="478"/>
          <ac:grpSpMkLst>
            <pc:docMk/>
            <pc:sldMk cId="1765676709" sldId="260"/>
            <ac:grpSpMk id="3" creationId="{00000000-0000-0000-0000-000000000000}"/>
          </ac:grpSpMkLst>
        </pc:grpChg>
        <pc:picChg chg="del">
          <ac:chgData name="ABENGE ORG" userId="e47941cf147b9615" providerId="LiveId" clId="{744F4790-4C63-4D06-AC54-2B5B95E80E36}" dt="2020-07-13T14:29:28.527" v="0" actId="478"/>
          <ac:picMkLst>
            <pc:docMk/>
            <pc:sldMk cId="1765676709" sldId="260"/>
            <ac:picMk id="10" creationId="{00000000-0000-0000-0000-000000000000}"/>
          </ac:picMkLst>
        </pc:picChg>
        <pc:picChg chg="del topLvl">
          <ac:chgData name="ABENGE ORG" userId="e47941cf147b9615" providerId="LiveId" clId="{744F4790-4C63-4D06-AC54-2B5B95E80E36}" dt="2020-07-13T14:29:36.559" v="1" actId="478"/>
          <ac:picMkLst>
            <pc:docMk/>
            <pc:sldMk cId="1765676709" sldId="260"/>
            <ac:picMk id="11" creationId="{00000000-0000-0000-0000-000000000000}"/>
          </ac:picMkLst>
        </pc:picChg>
      </pc:sldChg>
    </pc:docChg>
  </pc:docChgLst>
  <pc:docChgLst>
    <pc:chgData name="ABENGE ORG" userId="e47941cf147b9615" providerId="LiveId" clId="{3ABE5F78-D3C6-45F2-BADD-557F3191EEBC}"/>
    <pc:docChg chg="modSld modMainMaster">
      <pc:chgData name="ABENGE ORG" userId="e47941cf147b9615" providerId="LiveId" clId="{3ABE5F78-D3C6-45F2-BADD-557F3191EEBC}" dt="2019-07-18T16:57:34.475" v="0"/>
      <pc:docMkLst>
        <pc:docMk/>
      </pc:docMkLst>
      <pc:sldChg chg="modSp">
        <pc:chgData name="ABENGE ORG" userId="e47941cf147b9615" providerId="LiveId" clId="{3ABE5F78-D3C6-45F2-BADD-557F3191EEBC}" dt="2019-07-18T16:57:34.475" v="0"/>
        <pc:sldMkLst>
          <pc:docMk/>
          <pc:sldMk cId="2029324691" sldId="257"/>
        </pc:sldMkLst>
        <pc:spChg chg="mod">
          <ac:chgData name="ABENGE ORG" userId="e47941cf147b9615" providerId="LiveId" clId="{3ABE5F78-D3C6-45F2-BADD-557F3191EEBC}" dt="2019-07-18T16:57:34.475" v="0"/>
          <ac:spMkLst>
            <pc:docMk/>
            <pc:sldMk cId="2029324691" sldId="257"/>
            <ac:spMk id="6" creationId="{00000000-0000-0000-0000-000000000000}"/>
          </ac:spMkLst>
        </pc:spChg>
        <pc:spChg chg="mod">
          <ac:chgData name="ABENGE ORG" userId="e47941cf147b9615" providerId="LiveId" clId="{3ABE5F78-D3C6-45F2-BADD-557F3191EEBC}" dt="2019-07-18T16:57:34.475" v="0"/>
          <ac:spMkLst>
            <pc:docMk/>
            <pc:sldMk cId="2029324691" sldId="257"/>
            <ac:spMk id="7" creationId="{00000000-0000-0000-0000-000000000000}"/>
          </ac:spMkLst>
        </pc:spChg>
        <pc:spChg chg="mod">
          <ac:chgData name="ABENGE ORG" userId="e47941cf147b9615" providerId="LiveId" clId="{3ABE5F78-D3C6-45F2-BADD-557F3191EEBC}" dt="2019-07-18T16:57:34.475" v="0"/>
          <ac:spMkLst>
            <pc:docMk/>
            <pc:sldMk cId="2029324691" sldId="257"/>
            <ac:spMk id="8" creationId="{00000000-0000-0000-0000-000000000000}"/>
          </ac:spMkLst>
        </pc:spChg>
        <pc:spChg chg="mod">
          <ac:chgData name="ABENGE ORG" userId="e47941cf147b9615" providerId="LiveId" clId="{3ABE5F78-D3C6-45F2-BADD-557F3191EEBC}" dt="2019-07-18T16:57:34.475" v="0"/>
          <ac:spMkLst>
            <pc:docMk/>
            <pc:sldMk cId="2029324691" sldId="257"/>
            <ac:spMk id="9" creationId="{00000000-0000-0000-0000-000000000000}"/>
          </ac:spMkLst>
        </pc:spChg>
      </pc:sldChg>
      <pc:sldMasterChg chg="modSp modSldLayout">
        <pc:chgData name="ABENGE ORG" userId="e47941cf147b9615" providerId="LiveId" clId="{3ABE5F78-D3C6-45F2-BADD-557F3191EEBC}" dt="2019-07-18T16:57:34.475" v="0"/>
        <pc:sldMasterMkLst>
          <pc:docMk/>
          <pc:sldMasterMk cId="2895098428" sldId="2147483648"/>
        </pc:sldMasterMkLst>
        <pc:spChg chg="mod">
          <ac:chgData name="ABENGE ORG" userId="e47941cf147b9615" providerId="LiveId" clId="{3ABE5F78-D3C6-45F2-BADD-557F3191EEBC}" dt="2019-07-18T16:57:34.475" v="0"/>
          <ac:spMkLst>
            <pc:docMk/>
            <pc:sldMasterMk cId="2895098428" sldId="2147483648"/>
            <ac:spMk id="15" creationId="{00000000-0000-0000-0000-000000000000}"/>
          </ac:spMkLst>
        </pc:spChg>
        <pc:picChg chg="mod">
          <ac:chgData name="ABENGE ORG" userId="e47941cf147b9615" providerId="LiveId" clId="{3ABE5F78-D3C6-45F2-BADD-557F3191EEBC}" dt="2019-07-18T16:57:34.475" v="0"/>
          <ac:picMkLst>
            <pc:docMk/>
            <pc:sldMasterMk cId="2895098428" sldId="2147483648"/>
            <ac:picMk id="2" creationId="{00000000-0000-0000-0000-000000000000}"/>
          </ac:picMkLst>
        </pc:picChg>
        <pc:picChg chg="mod">
          <ac:chgData name="ABENGE ORG" userId="e47941cf147b9615" providerId="LiveId" clId="{3ABE5F78-D3C6-45F2-BADD-557F3191EEBC}" dt="2019-07-18T16:57:34.475" v="0"/>
          <ac:picMkLst>
            <pc:docMk/>
            <pc:sldMasterMk cId="2895098428" sldId="2147483648"/>
            <ac:picMk id="9" creationId="{00000000-0000-0000-0000-000000000000}"/>
          </ac:picMkLst>
        </pc:picChg>
        <pc:picChg chg="mod">
          <ac:chgData name="ABENGE ORG" userId="e47941cf147b9615" providerId="LiveId" clId="{3ABE5F78-D3C6-45F2-BADD-557F3191EEBC}" dt="2019-07-18T16:57:34.475" v="0"/>
          <ac:picMkLst>
            <pc:docMk/>
            <pc:sldMasterMk cId="2895098428" sldId="2147483648"/>
            <ac:picMk id="14" creationId="{00000000-0000-0000-0000-000000000000}"/>
          </ac:picMkLst>
        </pc:picChg>
        <pc:cxnChg chg="mod">
          <ac:chgData name="ABENGE ORG" userId="e47941cf147b9615" providerId="LiveId" clId="{3ABE5F78-D3C6-45F2-BADD-557F3191EEBC}" dt="2019-07-18T16:57:34.475" v="0"/>
          <ac:cxnSpMkLst>
            <pc:docMk/>
            <pc:sldMasterMk cId="2895098428" sldId="2147483648"/>
            <ac:cxnSpMk id="12" creationId="{00000000-0000-0000-0000-000000000000}"/>
          </ac:cxnSpMkLst>
        </pc:cxnChg>
        <pc:cxnChg chg="mod">
          <ac:chgData name="ABENGE ORG" userId="e47941cf147b9615" providerId="LiveId" clId="{3ABE5F78-D3C6-45F2-BADD-557F3191EEBC}" dt="2019-07-18T16:57:34.475" v="0"/>
          <ac:cxnSpMkLst>
            <pc:docMk/>
            <pc:sldMasterMk cId="2895098428" sldId="2147483648"/>
            <ac:cxnSpMk id="16" creationId="{00000000-0000-0000-0000-000000000000}"/>
          </ac:cxnSpMkLst>
        </pc:cxnChg>
        <pc:cxnChg chg="mod">
          <ac:chgData name="ABENGE ORG" userId="e47941cf147b9615" providerId="LiveId" clId="{3ABE5F78-D3C6-45F2-BADD-557F3191EEBC}" dt="2019-07-18T16:57:34.475" v="0"/>
          <ac:cxnSpMkLst>
            <pc:docMk/>
            <pc:sldMasterMk cId="2895098428" sldId="2147483648"/>
            <ac:cxnSpMk id="29" creationId="{00000000-0000-0000-0000-000000000000}"/>
          </ac:cxnSpMkLst>
        </pc:cxnChg>
        <pc:sldLayoutChg chg="modSp">
          <pc:chgData name="ABENGE ORG" userId="e47941cf147b9615" providerId="LiveId" clId="{3ABE5F78-D3C6-45F2-BADD-557F3191EEBC}" dt="2019-07-18T16:57:34.475" v="0"/>
          <pc:sldLayoutMkLst>
            <pc:docMk/>
            <pc:sldMasterMk cId="2895098428" sldId="2147483648"/>
            <pc:sldLayoutMk cId="705641812" sldId="2147483649"/>
          </pc:sldLayoutMkLst>
          <pc:spChg chg="mod">
            <ac:chgData name="ABENGE ORG" userId="e47941cf147b9615" providerId="LiveId" clId="{3ABE5F78-D3C6-45F2-BADD-557F3191EEBC}" dt="2019-07-18T16:57:34.475" v="0"/>
            <ac:spMkLst>
              <pc:docMk/>
              <pc:sldMasterMk cId="2895098428" sldId="2147483648"/>
              <pc:sldLayoutMk cId="705641812" sldId="2147483649"/>
              <ac:spMk id="2" creationId="{00000000-0000-0000-0000-000000000000}"/>
            </ac:spMkLst>
          </pc:spChg>
          <pc:spChg chg="mod">
            <ac:chgData name="ABENGE ORG" userId="e47941cf147b9615" providerId="LiveId" clId="{3ABE5F78-D3C6-45F2-BADD-557F3191EEBC}" dt="2019-07-18T16:57:34.475" v="0"/>
            <ac:spMkLst>
              <pc:docMk/>
              <pc:sldMasterMk cId="2895098428" sldId="2147483648"/>
              <pc:sldLayoutMk cId="705641812" sldId="2147483649"/>
              <ac:spMk id="10" creationId="{00000000-0000-0000-0000-000000000000}"/>
            </ac:spMkLst>
          </pc:spChg>
          <pc:spChg chg="mod">
            <ac:chgData name="ABENGE ORG" userId="e47941cf147b9615" providerId="LiveId" clId="{3ABE5F78-D3C6-45F2-BADD-557F3191EEBC}" dt="2019-07-18T16:57:34.475" v="0"/>
            <ac:spMkLst>
              <pc:docMk/>
              <pc:sldMasterMk cId="2895098428" sldId="2147483648"/>
              <pc:sldLayoutMk cId="705641812" sldId="2147483649"/>
              <ac:spMk id="18" creationId="{00000000-0000-0000-0000-000000000000}"/>
            </ac:spMkLst>
          </pc:spChg>
          <pc:spChg chg="mod">
            <ac:chgData name="ABENGE ORG" userId="e47941cf147b9615" providerId="LiveId" clId="{3ABE5F78-D3C6-45F2-BADD-557F3191EEBC}" dt="2019-07-18T16:57:34.475" v="0"/>
            <ac:spMkLst>
              <pc:docMk/>
              <pc:sldMasterMk cId="2895098428" sldId="2147483648"/>
              <pc:sldLayoutMk cId="705641812" sldId="2147483649"/>
              <ac:spMk id="19" creationId="{00000000-0000-0000-0000-000000000000}"/>
            </ac:spMkLst>
          </pc:spChg>
          <pc:picChg chg="mod">
            <ac:chgData name="ABENGE ORG" userId="e47941cf147b9615" providerId="LiveId" clId="{3ABE5F78-D3C6-45F2-BADD-557F3191EEBC}" dt="2019-07-18T16:57:34.475" v="0"/>
            <ac:picMkLst>
              <pc:docMk/>
              <pc:sldMasterMk cId="2895098428" sldId="2147483648"/>
              <pc:sldLayoutMk cId="705641812" sldId="2147483649"/>
              <ac:picMk id="11" creationId="{00000000-0000-0000-0000-000000000000}"/>
            </ac:picMkLst>
          </pc:picChg>
        </pc:sldLayoutChg>
        <pc:sldLayoutChg chg="modSp">
          <pc:chgData name="ABENGE ORG" userId="e47941cf147b9615" providerId="LiveId" clId="{3ABE5F78-D3C6-45F2-BADD-557F3191EEBC}" dt="2019-07-18T16:57:34.475" v="0"/>
          <pc:sldLayoutMkLst>
            <pc:docMk/>
            <pc:sldMasterMk cId="2895098428" sldId="2147483648"/>
            <pc:sldLayoutMk cId="3943366370" sldId="2147483652"/>
          </pc:sldLayoutMkLst>
          <pc:spChg chg="mod">
            <ac:chgData name="ABENGE ORG" userId="e47941cf147b9615" providerId="LiveId" clId="{3ABE5F78-D3C6-45F2-BADD-557F3191EEBC}" dt="2019-07-18T16:57:34.475" v="0"/>
            <ac:spMkLst>
              <pc:docMk/>
              <pc:sldMasterMk cId="2895098428" sldId="2147483648"/>
              <pc:sldLayoutMk cId="3943366370" sldId="2147483652"/>
              <ac:spMk id="3" creationId="{00000000-0000-0000-0000-000000000000}"/>
            </ac:spMkLst>
          </pc:spChg>
          <pc:spChg chg="mod">
            <ac:chgData name="ABENGE ORG" userId="e47941cf147b9615" providerId="LiveId" clId="{3ABE5F78-D3C6-45F2-BADD-557F3191EEBC}" dt="2019-07-18T16:57:34.475" v="0"/>
            <ac:spMkLst>
              <pc:docMk/>
              <pc:sldMasterMk cId="2895098428" sldId="2147483648"/>
              <pc:sldLayoutMk cId="3943366370" sldId="2147483652"/>
              <ac:spMk id="4" creationId="{00000000-0000-0000-0000-000000000000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6884A0A2-8A7C-F44F-B74B-DC9A538D70CE}"/>
              </a:ext>
            </a:extLst>
          </p:cNvPr>
          <p:cNvSpPr/>
          <p:nvPr userDrawn="1"/>
        </p:nvSpPr>
        <p:spPr>
          <a:xfrm>
            <a:off x="0" y="1263536"/>
            <a:ext cx="12192000" cy="4713314"/>
          </a:xfrm>
          <a:prstGeom prst="rect">
            <a:avLst/>
          </a:prstGeom>
          <a:gradFill>
            <a:gsLst>
              <a:gs pos="0">
                <a:srgbClr val="E3EAFF"/>
              </a:gs>
              <a:gs pos="100000">
                <a:srgbClr val="D1D9F9"/>
              </a:gs>
            </a:gsLst>
          </a:gradFill>
          <a:ln>
            <a:noFill/>
          </a:ln>
          <a:effectLst>
            <a:innerShdw blurRad="406400">
              <a:prstClr val="black">
                <a:alpha val="35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3815BB7B-E2CA-C848-AD1D-EF63214AF9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146"/>
          <a:stretch/>
        </p:blipFill>
        <p:spPr>
          <a:xfrm>
            <a:off x="0" y="0"/>
            <a:ext cx="12191991" cy="126353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AF58F1D-AE10-EC4D-B2C8-C84F6A6B2B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5930190"/>
            <a:ext cx="12192000" cy="92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641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3366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6051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395257" y="76200"/>
            <a:ext cx="3093009" cy="8654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1292" y="452192"/>
            <a:ext cx="6554577" cy="4300587"/>
          </a:xfrm>
          <a:prstGeom prst="rect">
            <a:avLst/>
          </a:prstGeom>
        </p:spPr>
      </p:pic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FDDD2F48-7020-3141-AB91-1CBF2B9B7569}"/>
              </a:ext>
            </a:extLst>
          </p:cNvPr>
          <p:cNvCxnSpPr>
            <a:cxnSpLocks/>
          </p:cNvCxnSpPr>
          <p:nvPr userDrawn="1"/>
        </p:nvCxnSpPr>
        <p:spPr>
          <a:xfrm>
            <a:off x="2429934" y="787400"/>
            <a:ext cx="976206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55F32EEF-50B9-1440-B103-918B4A3EDADE}"/>
              </a:ext>
            </a:extLst>
          </p:cNvPr>
          <p:cNvCxnSpPr>
            <a:cxnSpLocks/>
          </p:cNvCxnSpPr>
          <p:nvPr userDrawn="1"/>
        </p:nvCxnSpPr>
        <p:spPr>
          <a:xfrm>
            <a:off x="499533" y="6525344"/>
            <a:ext cx="11692467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098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5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459480" y="2406625"/>
            <a:ext cx="5425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Título do </a:t>
            </a:r>
            <a:r>
              <a:rPr lang="pt-BR" sz="3200" dirty="0">
                <a:latin typeface="+mj-lt"/>
              </a:rPr>
              <a:t>Trabalho</a:t>
            </a:r>
            <a:endParaRPr lang="en-US" sz="3200" dirty="0">
              <a:latin typeface="+mj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592830" y="3443721"/>
            <a:ext cx="5143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Área do trabalho</a:t>
            </a:r>
            <a:endParaRPr lang="en-US" sz="14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2349018" y="3997812"/>
            <a:ext cx="769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/>
              <a:t>Autor 1 (e-mail), autor 2 (e-mail), autor 2 (e-mail), autor 3 (e-mail), autor 4 (e-mail)</a:t>
            </a:r>
            <a:endParaRPr lang="en-US" sz="10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764280" y="437873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INSTITUÍÇÃO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676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0514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4081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0">
      <a:dk1>
        <a:srgbClr val="021C50"/>
      </a:dk1>
      <a:lt1>
        <a:srgbClr val="FEFFFD"/>
      </a:lt1>
      <a:dk2>
        <a:srgbClr val="F9F8FF"/>
      </a:dk2>
      <a:lt2>
        <a:srgbClr val="FFFBF6"/>
      </a:lt2>
      <a:accent1>
        <a:srgbClr val="012F8B"/>
      </a:accent1>
      <a:accent2>
        <a:srgbClr val="012F8B"/>
      </a:accent2>
      <a:accent3>
        <a:srgbClr val="012F8B"/>
      </a:accent3>
      <a:accent4>
        <a:srgbClr val="012F8B"/>
      </a:accent4>
      <a:accent5>
        <a:srgbClr val="012F8B"/>
      </a:accent5>
      <a:accent6>
        <a:srgbClr val="021C50"/>
      </a:accent6>
      <a:hlink>
        <a:srgbClr val="012F8B"/>
      </a:hlink>
      <a:folHlink>
        <a:srgbClr val="012F8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32</Words>
  <Application>Microsoft Macintosh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Chiquito</dc:creator>
  <cp:lastModifiedBy>Microsoft Office User</cp:lastModifiedBy>
  <cp:revision>33</cp:revision>
  <dcterms:created xsi:type="dcterms:W3CDTF">2017-07-06T14:03:25Z</dcterms:created>
  <dcterms:modified xsi:type="dcterms:W3CDTF">2020-07-31T02:06:40Z</dcterms:modified>
</cp:coreProperties>
</file>