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6858000" cy="9144000"/>
  <p:defaultTextStyle>
    <a:defPPr>
      <a:defRPr lang="pt-BR"/>
    </a:defPPr>
    <a:lvl1pPr marL="0" algn="l" defTabSz="1474981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491" algn="l" defTabSz="1474981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981" algn="l" defTabSz="1474981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471" algn="l" defTabSz="1474981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9962" algn="l" defTabSz="1474981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452" algn="l" defTabSz="1474981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4942" algn="l" defTabSz="1474981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432" algn="l" defTabSz="1474981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9923" algn="l" defTabSz="1474981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2412" y="-138"/>
      </p:cViewPr>
      <p:guideLst>
        <p:guide orient="horz" pos="4763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02005" y="4697786"/>
            <a:ext cx="9089390" cy="3241541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04010" y="8569431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4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99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4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99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A880-FA49-46A9-A885-01227A7E3DC7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8546-4088-4039-80C3-5CFCD84690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094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A880-FA49-46A9-A885-01227A7E3DC7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8546-4088-4039-80C3-5CFCD84690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6597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52715" y="605603"/>
            <a:ext cx="2406015" cy="1290315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4670" y="605603"/>
            <a:ext cx="7039822" cy="1290315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A880-FA49-46A9-A885-01227A7E3DC7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8546-4088-4039-80C3-5CFCD84690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3222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A880-FA49-46A9-A885-01227A7E3DC7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8546-4088-4039-80C3-5CFCD84690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4287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4705" y="9717624"/>
            <a:ext cx="9089390" cy="3003501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44705" y="6409573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491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981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21247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4996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8745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42494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16243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9992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A880-FA49-46A9-A885-01227A7E3DC7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8546-4088-4039-80C3-5CFCD84690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5854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4670" y="3528590"/>
            <a:ext cx="4722919" cy="9980168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35812" y="3528590"/>
            <a:ext cx="4722919" cy="9980168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A880-FA49-46A9-A885-01227A7E3DC7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8546-4088-4039-80C3-5CFCD84690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7277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4670" y="3385067"/>
            <a:ext cx="4724776" cy="1410734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7491" indent="0">
              <a:buNone/>
              <a:defRPr sz="3200" b="1"/>
            </a:lvl2pPr>
            <a:lvl3pPr marL="1474981" indent="0">
              <a:buNone/>
              <a:defRPr sz="2900" b="1"/>
            </a:lvl3pPr>
            <a:lvl4pPr marL="2212471" indent="0">
              <a:buNone/>
              <a:defRPr sz="2600" b="1"/>
            </a:lvl4pPr>
            <a:lvl5pPr marL="2949962" indent="0">
              <a:buNone/>
              <a:defRPr sz="2600" b="1"/>
            </a:lvl5pPr>
            <a:lvl6pPr marL="3687452" indent="0">
              <a:buNone/>
              <a:defRPr sz="2600" b="1"/>
            </a:lvl6pPr>
            <a:lvl7pPr marL="4424942" indent="0">
              <a:buNone/>
              <a:defRPr sz="2600" b="1"/>
            </a:lvl7pPr>
            <a:lvl8pPr marL="5162432" indent="0">
              <a:buNone/>
              <a:defRPr sz="2600" b="1"/>
            </a:lvl8pPr>
            <a:lvl9pPr marL="5899923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34670" y="4795801"/>
            <a:ext cx="4724776" cy="8712956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432099" y="3385067"/>
            <a:ext cx="4726632" cy="1410734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7491" indent="0">
              <a:buNone/>
              <a:defRPr sz="3200" b="1"/>
            </a:lvl2pPr>
            <a:lvl3pPr marL="1474981" indent="0">
              <a:buNone/>
              <a:defRPr sz="2900" b="1"/>
            </a:lvl3pPr>
            <a:lvl4pPr marL="2212471" indent="0">
              <a:buNone/>
              <a:defRPr sz="2600" b="1"/>
            </a:lvl4pPr>
            <a:lvl5pPr marL="2949962" indent="0">
              <a:buNone/>
              <a:defRPr sz="2600" b="1"/>
            </a:lvl5pPr>
            <a:lvl6pPr marL="3687452" indent="0">
              <a:buNone/>
              <a:defRPr sz="2600" b="1"/>
            </a:lvl6pPr>
            <a:lvl7pPr marL="4424942" indent="0">
              <a:buNone/>
              <a:defRPr sz="2600" b="1"/>
            </a:lvl7pPr>
            <a:lvl8pPr marL="5162432" indent="0">
              <a:buNone/>
              <a:defRPr sz="2600" b="1"/>
            </a:lvl8pPr>
            <a:lvl9pPr marL="5899923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432099" y="4795801"/>
            <a:ext cx="4726632" cy="8712956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A880-FA49-46A9-A885-01227A7E3DC7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8546-4088-4039-80C3-5CFCD84690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8025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A880-FA49-46A9-A885-01227A7E3DC7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8546-4088-4039-80C3-5CFCD84690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3787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A880-FA49-46A9-A885-01227A7E3DC7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8546-4088-4039-80C3-5CFCD84690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213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5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80823" y="602102"/>
            <a:ext cx="5977908" cy="12906656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4671" y="3164529"/>
            <a:ext cx="3518055" cy="10344228"/>
          </a:xfrm>
        </p:spPr>
        <p:txBody>
          <a:bodyPr/>
          <a:lstStyle>
            <a:lvl1pPr marL="0" indent="0">
              <a:buNone/>
              <a:defRPr sz="2200"/>
            </a:lvl1pPr>
            <a:lvl2pPr marL="737491" indent="0">
              <a:buNone/>
              <a:defRPr sz="1900"/>
            </a:lvl2pPr>
            <a:lvl3pPr marL="1474981" indent="0">
              <a:buNone/>
              <a:defRPr sz="1600"/>
            </a:lvl3pPr>
            <a:lvl4pPr marL="2212471" indent="0">
              <a:buNone/>
              <a:defRPr sz="1400"/>
            </a:lvl4pPr>
            <a:lvl5pPr marL="2949962" indent="0">
              <a:buNone/>
              <a:defRPr sz="1400"/>
            </a:lvl5pPr>
            <a:lvl6pPr marL="3687452" indent="0">
              <a:buNone/>
              <a:defRPr sz="1400"/>
            </a:lvl6pPr>
            <a:lvl7pPr marL="4424942" indent="0">
              <a:buNone/>
              <a:defRPr sz="1400"/>
            </a:lvl7pPr>
            <a:lvl8pPr marL="5162432" indent="0">
              <a:buNone/>
              <a:defRPr sz="1400"/>
            </a:lvl8pPr>
            <a:lvl9pPr marL="5899923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A880-FA49-46A9-A885-01227A7E3DC7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8546-4088-4039-80C3-5CFCD84690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0865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95981" y="10585767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95981" y="1351226"/>
            <a:ext cx="6416040" cy="9073515"/>
          </a:xfrm>
        </p:spPr>
        <p:txBody>
          <a:bodyPr/>
          <a:lstStyle>
            <a:lvl1pPr marL="0" indent="0">
              <a:buNone/>
              <a:defRPr sz="5100"/>
            </a:lvl1pPr>
            <a:lvl2pPr marL="737491" indent="0">
              <a:buNone/>
              <a:defRPr sz="4500"/>
            </a:lvl2pPr>
            <a:lvl3pPr marL="1474981" indent="0">
              <a:buNone/>
              <a:defRPr sz="3800"/>
            </a:lvl3pPr>
            <a:lvl4pPr marL="2212471" indent="0">
              <a:buNone/>
              <a:defRPr sz="3200"/>
            </a:lvl4pPr>
            <a:lvl5pPr marL="2949962" indent="0">
              <a:buNone/>
              <a:defRPr sz="3200"/>
            </a:lvl5pPr>
            <a:lvl6pPr marL="3687452" indent="0">
              <a:buNone/>
              <a:defRPr sz="3200"/>
            </a:lvl6pPr>
            <a:lvl7pPr marL="4424942" indent="0">
              <a:buNone/>
              <a:defRPr sz="3200"/>
            </a:lvl7pPr>
            <a:lvl8pPr marL="5162432" indent="0">
              <a:buNone/>
              <a:defRPr sz="3200"/>
            </a:lvl8pPr>
            <a:lvl9pPr marL="5899923" indent="0">
              <a:buNone/>
              <a:defRPr sz="32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95981" y="11835477"/>
            <a:ext cx="6416040" cy="1774795"/>
          </a:xfrm>
        </p:spPr>
        <p:txBody>
          <a:bodyPr/>
          <a:lstStyle>
            <a:lvl1pPr marL="0" indent="0">
              <a:buNone/>
              <a:defRPr sz="2200"/>
            </a:lvl1pPr>
            <a:lvl2pPr marL="737491" indent="0">
              <a:buNone/>
              <a:defRPr sz="1900"/>
            </a:lvl2pPr>
            <a:lvl3pPr marL="1474981" indent="0">
              <a:buNone/>
              <a:defRPr sz="1600"/>
            </a:lvl3pPr>
            <a:lvl4pPr marL="2212471" indent="0">
              <a:buNone/>
              <a:defRPr sz="1400"/>
            </a:lvl4pPr>
            <a:lvl5pPr marL="2949962" indent="0">
              <a:buNone/>
              <a:defRPr sz="1400"/>
            </a:lvl5pPr>
            <a:lvl6pPr marL="3687452" indent="0">
              <a:buNone/>
              <a:defRPr sz="1400"/>
            </a:lvl6pPr>
            <a:lvl7pPr marL="4424942" indent="0">
              <a:buNone/>
              <a:defRPr sz="1400"/>
            </a:lvl7pPr>
            <a:lvl8pPr marL="5162432" indent="0">
              <a:buNone/>
              <a:defRPr sz="1400"/>
            </a:lvl8pPr>
            <a:lvl9pPr marL="5899923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A880-FA49-46A9-A885-01227A7E3DC7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8546-4088-4039-80C3-5CFCD84690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527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34670" y="605602"/>
            <a:ext cx="9624060" cy="2520421"/>
          </a:xfrm>
          <a:prstGeom prst="rect">
            <a:avLst/>
          </a:prstGeom>
        </p:spPr>
        <p:txBody>
          <a:bodyPr vert="horz" lIns="147498" tIns="73749" rIns="147498" bIns="73749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4670" y="3528590"/>
            <a:ext cx="9624060" cy="9980168"/>
          </a:xfrm>
          <a:prstGeom prst="rect">
            <a:avLst/>
          </a:prstGeom>
        </p:spPr>
        <p:txBody>
          <a:bodyPr vert="horz" lIns="147498" tIns="73749" rIns="147498" bIns="73749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34670" y="14016341"/>
            <a:ext cx="2495127" cy="805134"/>
          </a:xfrm>
          <a:prstGeom prst="rect">
            <a:avLst/>
          </a:prstGeom>
        </p:spPr>
        <p:txBody>
          <a:bodyPr vert="horz" lIns="147498" tIns="73749" rIns="147498" bIns="73749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2A880-FA49-46A9-A885-01227A7E3DC7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653578" y="14016341"/>
            <a:ext cx="3386244" cy="805134"/>
          </a:xfrm>
          <a:prstGeom prst="rect">
            <a:avLst/>
          </a:prstGeom>
        </p:spPr>
        <p:txBody>
          <a:bodyPr vert="horz" lIns="147498" tIns="73749" rIns="147498" bIns="73749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663604" y="14016341"/>
            <a:ext cx="2495127" cy="805134"/>
          </a:xfrm>
          <a:prstGeom prst="rect">
            <a:avLst/>
          </a:prstGeom>
        </p:spPr>
        <p:txBody>
          <a:bodyPr vert="horz" lIns="147498" tIns="73749" rIns="147498" bIns="73749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28546-4088-4039-80C3-5CFCD84690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289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981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118" indent="-553118" algn="l" defTabSz="1474981" rtl="0" eaLnBrk="1" latinLnBrk="0" hangingPunct="1">
        <a:spcBef>
          <a:spcPct val="20000"/>
        </a:spcBef>
        <a:buFont typeface="Arial" panose="020B0604020202020204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422" indent="-460931" algn="l" defTabSz="1474981" rtl="0" eaLnBrk="1" latinLnBrk="0" hangingPunct="1">
        <a:spcBef>
          <a:spcPct val="20000"/>
        </a:spcBef>
        <a:buFont typeface="Arial" panose="020B0604020202020204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726" indent="-368745" algn="l" defTabSz="1474981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216" indent="-368745" algn="l" defTabSz="1474981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8706" indent="-368745" algn="l" defTabSz="1474981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197" indent="-368745" algn="l" defTabSz="1474981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3687" indent="-368745" algn="l" defTabSz="1474981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178" indent="-368745" algn="l" defTabSz="1474981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8668" indent="-368745" algn="l" defTabSz="1474981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474981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491" algn="l" defTabSz="1474981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981" algn="l" defTabSz="1474981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471" algn="l" defTabSz="1474981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9962" algn="l" defTabSz="1474981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452" algn="l" defTabSz="1474981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4942" algn="l" defTabSz="1474981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432" algn="l" defTabSz="1474981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9923" algn="l" defTabSz="1474981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700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CINTHIA MARTINS RODRIGUES</dc:creator>
  <cp:lastModifiedBy>CINTHIA MARTINS RODRIGUES</cp:lastModifiedBy>
  <cp:revision>2</cp:revision>
  <dcterms:created xsi:type="dcterms:W3CDTF">2015-04-08T17:18:01Z</dcterms:created>
  <dcterms:modified xsi:type="dcterms:W3CDTF">2015-04-08T17:48:54Z</dcterms:modified>
</cp:coreProperties>
</file>