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2F8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6" d="100"/>
          <a:sy n="66" d="100"/>
        </p:scale>
        <p:origin x="48" y="6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BENGE ORG" userId="e47941cf147b9615" providerId="LiveId" clId="{3ABE5F78-D3C6-45F2-BADD-557F3191EEBC}"/>
    <pc:docChg chg="modSld modMainMaster">
      <pc:chgData name="ABENGE ORG" userId="e47941cf147b9615" providerId="LiveId" clId="{3ABE5F78-D3C6-45F2-BADD-557F3191EEBC}" dt="2019-07-18T16:57:34.475" v="0"/>
      <pc:docMkLst>
        <pc:docMk/>
      </pc:docMkLst>
      <pc:sldChg chg="modSp">
        <pc:chgData name="ABENGE ORG" userId="e47941cf147b9615" providerId="LiveId" clId="{3ABE5F78-D3C6-45F2-BADD-557F3191EEBC}" dt="2019-07-18T16:57:34.475" v="0"/>
        <pc:sldMkLst>
          <pc:docMk/>
          <pc:sldMk cId="2029324691" sldId="257"/>
        </pc:sldMkLst>
        <pc:spChg chg="mod">
          <ac:chgData name="ABENGE ORG" userId="e47941cf147b9615" providerId="LiveId" clId="{3ABE5F78-D3C6-45F2-BADD-557F3191EEBC}" dt="2019-07-18T16:57:34.475" v="0"/>
          <ac:spMkLst>
            <pc:docMk/>
            <pc:sldMk cId="2029324691" sldId="257"/>
            <ac:spMk id="6" creationId="{00000000-0000-0000-0000-000000000000}"/>
          </ac:spMkLst>
        </pc:spChg>
        <pc:spChg chg="mod">
          <ac:chgData name="ABENGE ORG" userId="e47941cf147b9615" providerId="LiveId" clId="{3ABE5F78-D3C6-45F2-BADD-557F3191EEBC}" dt="2019-07-18T16:57:34.475" v="0"/>
          <ac:spMkLst>
            <pc:docMk/>
            <pc:sldMk cId="2029324691" sldId="257"/>
            <ac:spMk id="7" creationId="{00000000-0000-0000-0000-000000000000}"/>
          </ac:spMkLst>
        </pc:spChg>
        <pc:spChg chg="mod">
          <ac:chgData name="ABENGE ORG" userId="e47941cf147b9615" providerId="LiveId" clId="{3ABE5F78-D3C6-45F2-BADD-557F3191EEBC}" dt="2019-07-18T16:57:34.475" v="0"/>
          <ac:spMkLst>
            <pc:docMk/>
            <pc:sldMk cId="2029324691" sldId="257"/>
            <ac:spMk id="8" creationId="{00000000-0000-0000-0000-000000000000}"/>
          </ac:spMkLst>
        </pc:spChg>
        <pc:spChg chg="mod">
          <ac:chgData name="ABENGE ORG" userId="e47941cf147b9615" providerId="LiveId" clId="{3ABE5F78-D3C6-45F2-BADD-557F3191EEBC}" dt="2019-07-18T16:57:34.475" v="0"/>
          <ac:spMkLst>
            <pc:docMk/>
            <pc:sldMk cId="2029324691" sldId="257"/>
            <ac:spMk id="9" creationId="{00000000-0000-0000-0000-000000000000}"/>
          </ac:spMkLst>
        </pc:spChg>
      </pc:sldChg>
      <pc:sldMasterChg chg="modSp modSldLayout">
        <pc:chgData name="ABENGE ORG" userId="e47941cf147b9615" providerId="LiveId" clId="{3ABE5F78-D3C6-45F2-BADD-557F3191EEBC}" dt="2019-07-18T16:57:34.475" v="0"/>
        <pc:sldMasterMkLst>
          <pc:docMk/>
          <pc:sldMasterMk cId="2895098428" sldId="2147483648"/>
        </pc:sldMasterMkLst>
        <pc:spChg chg="mod">
          <ac:chgData name="ABENGE ORG" userId="e47941cf147b9615" providerId="LiveId" clId="{3ABE5F78-D3C6-45F2-BADD-557F3191EEBC}" dt="2019-07-18T16:57:34.475" v="0"/>
          <ac:spMkLst>
            <pc:docMk/>
            <pc:sldMasterMk cId="2895098428" sldId="2147483648"/>
            <ac:spMk id="15" creationId="{00000000-0000-0000-0000-000000000000}"/>
          </ac:spMkLst>
        </pc:spChg>
        <pc:picChg chg="mod">
          <ac:chgData name="ABENGE ORG" userId="e47941cf147b9615" providerId="LiveId" clId="{3ABE5F78-D3C6-45F2-BADD-557F3191EEBC}" dt="2019-07-18T16:57:34.475" v="0"/>
          <ac:picMkLst>
            <pc:docMk/>
            <pc:sldMasterMk cId="2895098428" sldId="2147483648"/>
            <ac:picMk id="2" creationId="{00000000-0000-0000-0000-000000000000}"/>
          </ac:picMkLst>
        </pc:picChg>
        <pc:picChg chg="mod">
          <ac:chgData name="ABENGE ORG" userId="e47941cf147b9615" providerId="LiveId" clId="{3ABE5F78-D3C6-45F2-BADD-557F3191EEBC}" dt="2019-07-18T16:57:34.475" v="0"/>
          <ac:picMkLst>
            <pc:docMk/>
            <pc:sldMasterMk cId="2895098428" sldId="2147483648"/>
            <ac:picMk id="9" creationId="{00000000-0000-0000-0000-000000000000}"/>
          </ac:picMkLst>
        </pc:picChg>
        <pc:picChg chg="mod">
          <ac:chgData name="ABENGE ORG" userId="e47941cf147b9615" providerId="LiveId" clId="{3ABE5F78-D3C6-45F2-BADD-557F3191EEBC}" dt="2019-07-18T16:57:34.475" v="0"/>
          <ac:picMkLst>
            <pc:docMk/>
            <pc:sldMasterMk cId="2895098428" sldId="2147483648"/>
            <ac:picMk id="14" creationId="{00000000-0000-0000-0000-000000000000}"/>
          </ac:picMkLst>
        </pc:picChg>
        <pc:cxnChg chg="mod">
          <ac:chgData name="ABENGE ORG" userId="e47941cf147b9615" providerId="LiveId" clId="{3ABE5F78-D3C6-45F2-BADD-557F3191EEBC}" dt="2019-07-18T16:57:34.475" v="0"/>
          <ac:cxnSpMkLst>
            <pc:docMk/>
            <pc:sldMasterMk cId="2895098428" sldId="2147483648"/>
            <ac:cxnSpMk id="12" creationId="{00000000-0000-0000-0000-000000000000}"/>
          </ac:cxnSpMkLst>
        </pc:cxnChg>
        <pc:cxnChg chg="mod">
          <ac:chgData name="ABENGE ORG" userId="e47941cf147b9615" providerId="LiveId" clId="{3ABE5F78-D3C6-45F2-BADD-557F3191EEBC}" dt="2019-07-18T16:57:34.475" v="0"/>
          <ac:cxnSpMkLst>
            <pc:docMk/>
            <pc:sldMasterMk cId="2895098428" sldId="2147483648"/>
            <ac:cxnSpMk id="16" creationId="{00000000-0000-0000-0000-000000000000}"/>
          </ac:cxnSpMkLst>
        </pc:cxnChg>
        <pc:cxnChg chg="mod">
          <ac:chgData name="ABENGE ORG" userId="e47941cf147b9615" providerId="LiveId" clId="{3ABE5F78-D3C6-45F2-BADD-557F3191EEBC}" dt="2019-07-18T16:57:34.475" v="0"/>
          <ac:cxnSpMkLst>
            <pc:docMk/>
            <pc:sldMasterMk cId="2895098428" sldId="2147483648"/>
            <ac:cxnSpMk id="29" creationId="{00000000-0000-0000-0000-000000000000}"/>
          </ac:cxnSpMkLst>
        </pc:cxnChg>
        <pc:sldLayoutChg chg="modSp">
          <pc:chgData name="ABENGE ORG" userId="e47941cf147b9615" providerId="LiveId" clId="{3ABE5F78-D3C6-45F2-BADD-557F3191EEBC}" dt="2019-07-18T16:57:34.475" v="0"/>
          <pc:sldLayoutMkLst>
            <pc:docMk/>
            <pc:sldMasterMk cId="2895098428" sldId="2147483648"/>
            <pc:sldLayoutMk cId="705641812" sldId="2147483649"/>
          </pc:sldLayoutMkLst>
          <pc:spChg chg="mod">
            <ac:chgData name="ABENGE ORG" userId="e47941cf147b9615" providerId="LiveId" clId="{3ABE5F78-D3C6-45F2-BADD-557F3191EEBC}" dt="2019-07-18T16:57:34.475" v="0"/>
            <ac:spMkLst>
              <pc:docMk/>
              <pc:sldMasterMk cId="2895098428" sldId="2147483648"/>
              <pc:sldLayoutMk cId="705641812" sldId="2147483649"/>
              <ac:spMk id="2" creationId="{00000000-0000-0000-0000-000000000000}"/>
            </ac:spMkLst>
          </pc:spChg>
          <pc:spChg chg="mod">
            <ac:chgData name="ABENGE ORG" userId="e47941cf147b9615" providerId="LiveId" clId="{3ABE5F78-D3C6-45F2-BADD-557F3191EEBC}" dt="2019-07-18T16:57:34.475" v="0"/>
            <ac:spMkLst>
              <pc:docMk/>
              <pc:sldMasterMk cId="2895098428" sldId="2147483648"/>
              <pc:sldLayoutMk cId="705641812" sldId="2147483649"/>
              <ac:spMk id="10" creationId="{00000000-0000-0000-0000-000000000000}"/>
            </ac:spMkLst>
          </pc:spChg>
          <pc:spChg chg="mod">
            <ac:chgData name="ABENGE ORG" userId="e47941cf147b9615" providerId="LiveId" clId="{3ABE5F78-D3C6-45F2-BADD-557F3191EEBC}" dt="2019-07-18T16:57:34.475" v="0"/>
            <ac:spMkLst>
              <pc:docMk/>
              <pc:sldMasterMk cId="2895098428" sldId="2147483648"/>
              <pc:sldLayoutMk cId="705641812" sldId="2147483649"/>
              <ac:spMk id="18" creationId="{00000000-0000-0000-0000-000000000000}"/>
            </ac:spMkLst>
          </pc:spChg>
          <pc:spChg chg="mod">
            <ac:chgData name="ABENGE ORG" userId="e47941cf147b9615" providerId="LiveId" clId="{3ABE5F78-D3C6-45F2-BADD-557F3191EEBC}" dt="2019-07-18T16:57:34.475" v="0"/>
            <ac:spMkLst>
              <pc:docMk/>
              <pc:sldMasterMk cId="2895098428" sldId="2147483648"/>
              <pc:sldLayoutMk cId="705641812" sldId="2147483649"/>
              <ac:spMk id="19" creationId="{00000000-0000-0000-0000-000000000000}"/>
            </ac:spMkLst>
          </pc:spChg>
          <pc:picChg chg="mod">
            <ac:chgData name="ABENGE ORG" userId="e47941cf147b9615" providerId="LiveId" clId="{3ABE5F78-D3C6-45F2-BADD-557F3191EEBC}" dt="2019-07-18T16:57:34.475" v="0"/>
            <ac:picMkLst>
              <pc:docMk/>
              <pc:sldMasterMk cId="2895098428" sldId="2147483648"/>
              <pc:sldLayoutMk cId="705641812" sldId="2147483649"/>
              <ac:picMk id="11" creationId="{00000000-0000-0000-0000-000000000000}"/>
            </ac:picMkLst>
          </pc:picChg>
        </pc:sldLayoutChg>
        <pc:sldLayoutChg chg="modSp">
          <pc:chgData name="ABENGE ORG" userId="e47941cf147b9615" providerId="LiveId" clId="{3ABE5F78-D3C6-45F2-BADD-557F3191EEBC}" dt="2019-07-18T16:57:34.475" v="0"/>
          <pc:sldLayoutMkLst>
            <pc:docMk/>
            <pc:sldMasterMk cId="2895098428" sldId="2147483648"/>
            <pc:sldLayoutMk cId="3943366370" sldId="2147483652"/>
          </pc:sldLayoutMkLst>
          <pc:spChg chg="mod">
            <ac:chgData name="ABENGE ORG" userId="e47941cf147b9615" providerId="LiveId" clId="{3ABE5F78-D3C6-45F2-BADD-557F3191EEBC}" dt="2019-07-18T16:57:34.475" v="0"/>
            <ac:spMkLst>
              <pc:docMk/>
              <pc:sldMasterMk cId="2895098428" sldId="2147483648"/>
              <pc:sldLayoutMk cId="3943366370" sldId="2147483652"/>
              <ac:spMk id="3" creationId="{00000000-0000-0000-0000-000000000000}"/>
            </ac:spMkLst>
          </pc:spChg>
          <pc:spChg chg="mod">
            <ac:chgData name="ABENGE ORG" userId="e47941cf147b9615" providerId="LiveId" clId="{3ABE5F78-D3C6-45F2-BADD-557F3191EEBC}" dt="2019-07-18T16:57:34.475" v="0"/>
            <ac:spMkLst>
              <pc:docMk/>
              <pc:sldMasterMk cId="2895098428" sldId="2147483648"/>
              <pc:sldLayoutMk cId="3943366370" sldId="2147483652"/>
              <ac:spMk id="4" creationId="{00000000-0000-0000-0000-000000000000}"/>
            </ac:spMkLst>
          </pc:sp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34" y="1"/>
            <a:ext cx="12327467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64317" y="2785945"/>
            <a:ext cx="8048979" cy="118427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lang="pt-BR" sz="3200" dirty="0">
                <a:solidFill>
                  <a:srgbClr val="012F8B"/>
                </a:solidFill>
              </a:defRPr>
            </a:lvl1pPr>
          </a:lstStyle>
          <a:p>
            <a:r>
              <a:rPr lang="x-none" dirty="0"/>
              <a:t>Título do trabalho</a:t>
            </a:r>
            <a:endParaRPr lang="pt-BR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264318" y="4029067"/>
            <a:ext cx="8048977" cy="457613"/>
          </a:xfrm>
          <a:prstGeom prst="rect">
            <a:avLst/>
          </a:prstGeom>
        </p:spPr>
        <p:txBody>
          <a:bodyPr vert="horz"/>
          <a:lstStyle>
            <a:lvl1pPr marL="0" indent="0" algn="ctr" defTabSz="817563" eaLnBrk="1" hangingPunct="1">
              <a:lnSpc>
                <a:spcPct val="150000"/>
              </a:lnSpc>
              <a:buFontTx/>
              <a:buNone/>
              <a:defRPr sz="1400">
                <a:solidFill>
                  <a:srgbClr val="012F8B"/>
                </a:solidFill>
              </a:defRPr>
            </a:lvl1pPr>
          </a:lstStyle>
          <a:p>
            <a:pPr algn="ctr" defTabSz="817563" eaLnBrk="1" hangingPunct="1">
              <a:lnSpc>
                <a:spcPct val="150000"/>
              </a:lnSpc>
            </a:pPr>
            <a:r>
              <a:rPr lang="it-IT" altLang="pt-BR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cs typeface="Verdana"/>
              </a:rPr>
              <a:t>Área</a:t>
            </a:r>
            <a:r>
              <a:rPr lang="it-IT" altLang="pt-B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cs typeface="Verdana"/>
              </a:rPr>
              <a:t> do </a:t>
            </a:r>
            <a:r>
              <a:rPr lang="it-IT" altLang="pt-BR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cs typeface="Verdana"/>
              </a:rPr>
              <a:t>trabalho</a:t>
            </a:r>
            <a:endParaRPr lang="it-IT" altLang="pt-BR" sz="1600" dirty="0">
              <a:solidFill>
                <a:schemeClr val="tx1">
                  <a:lumMod val="50000"/>
                  <a:lumOff val="50000"/>
                </a:schemeClr>
              </a:solidFill>
              <a:latin typeface="Verdana"/>
              <a:cs typeface="Verdana"/>
            </a:endParaRPr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264316" y="5039096"/>
            <a:ext cx="8048979" cy="270521"/>
          </a:xfrm>
          <a:prstGeom prst="rect">
            <a:avLst/>
          </a:prstGeom>
        </p:spPr>
        <p:txBody>
          <a:bodyPr vert="horz"/>
          <a:lstStyle>
            <a:lvl1pPr marL="0" indent="0" algn="ctr" defTabSz="817563" eaLnBrk="1" hangingPunct="1">
              <a:lnSpc>
                <a:spcPct val="150000"/>
              </a:lnSpc>
              <a:buFontTx/>
              <a:buNone/>
              <a:defRPr sz="1200" b="0" i="0">
                <a:solidFill>
                  <a:srgbClr val="012F8B"/>
                </a:solidFill>
                <a:latin typeface="Arial"/>
                <a:cs typeface="Arial"/>
              </a:defRPr>
            </a:lvl1pPr>
          </a:lstStyle>
          <a:p>
            <a:pPr algn="ctr" defTabSz="817563" eaLnBrk="1" hangingPunct="1">
              <a:lnSpc>
                <a:spcPct val="150000"/>
              </a:lnSpc>
            </a:pPr>
            <a:r>
              <a:rPr lang="it-IT" altLang="pt-BR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cs typeface="Verdana"/>
              </a:rPr>
              <a:t>INSTITUIÇÃO</a:t>
            </a:r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2264316" y="4585113"/>
            <a:ext cx="8048979" cy="313266"/>
          </a:xfrm>
          <a:prstGeom prst="rect">
            <a:avLst/>
          </a:prstGeom>
        </p:spPr>
        <p:txBody>
          <a:bodyPr vert="horz"/>
          <a:lstStyle>
            <a:lvl1pPr marL="0" indent="0" algn="ctr" defTabSz="817563" eaLnBrk="1" hangingPunct="1">
              <a:lnSpc>
                <a:spcPct val="150000"/>
              </a:lnSpc>
              <a:buFontTx/>
              <a:buNone/>
              <a:defRPr sz="1000">
                <a:solidFill>
                  <a:srgbClr val="012F8B"/>
                </a:solidFill>
              </a:defRPr>
            </a:lvl1pPr>
          </a:lstStyle>
          <a:p>
            <a:pPr algn="ctr" defTabSz="817563" eaLnBrk="1" hangingPunct="1">
              <a:lnSpc>
                <a:spcPct val="150000"/>
              </a:lnSpc>
            </a:pPr>
            <a:r>
              <a:rPr lang="it-IT" altLang="pt-B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cs typeface="Verdana"/>
              </a:rPr>
              <a:t>Autor 1 (e-mail); Autor 2 (e-mail); Autor 3 (e-mail); Autor 4 (e-mail); Autor 5 (e-mail)</a:t>
            </a:r>
            <a:endParaRPr lang="it-IT" altLang="pt-BR" sz="1100" dirty="0">
              <a:solidFill>
                <a:schemeClr val="tx1">
                  <a:lumMod val="50000"/>
                  <a:lumOff val="50000"/>
                </a:schemeClr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705641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3366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6051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beçalho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671"/>
            <a:ext cx="12192000" cy="18480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5" y="6252786"/>
            <a:ext cx="2058744" cy="560213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1964267" y="1001960"/>
            <a:ext cx="6028267" cy="0"/>
          </a:xfrm>
          <a:prstGeom prst="line">
            <a:avLst/>
          </a:prstGeom>
          <a:ln w="63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1292" y="452192"/>
            <a:ext cx="6554577" cy="4300587"/>
          </a:xfrm>
          <a:prstGeom prst="rect">
            <a:avLst/>
          </a:prstGeom>
        </p:spPr>
      </p:pic>
      <p:sp>
        <p:nvSpPr>
          <p:cNvPr id="15" name="Retângulo 38"/>
          <p:cNvSpPr/>
          <p:nvPr userDrawn="1"/>
        </p:nvSpPr>
        <p:spPr>
          <a:xfrm>
            <a:off x="2610682" y="241084"/>
            <a:ext cx="5103764" cy="6672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pt-BR" sz="1200" b="0" i="0" kern="1200" dirty="0">
                <a:solidFill>
                  <a:srgbClr val="000090"/>
                </a:solidFill>
                <a:latin typeface="Arial"/>
                <a:ea typeface="+mn-ea"/>
                <a:cs typeface="Arial"/>
              </a:rPr>
              <a:t>"Formação por Competência na Engenharia no Contexto da Globalização 4.0”</a:t>
            </a:r>
          </a:p>
          <a:p>
            <a:pPr algn="ctr">
              <a:lnSpc>
                <a:spcPct val="100000"/>
              </a:lnSpc>
            </a:pPr>
            <a:endParaRPr lang="pt-BR" sz="800" b="0" i="0" kern="1200" dirty="0">
              <a:solidFill>
                <a:srgbClr val="000090"/>
              </a:solidFill>
              <a:latin typeface="Arial"/>
              <a:ea typeface="+mn-ea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lang="pt-BR" sz="1000" b="0" i="0" kern="1200" dirty="0">
                <a:solidFill>
                  <a:srgbClr val="3366FF"/>
                </a:solidFill>
                <a:latin typeface="Arial"/>
                <a:ea typeface="+mn-ea"/>
                <a:cs typeface="Arial"/>
              </a:rPr>
              <a:t>17 a 20 de setembro de 2019 </a:t>
            </a:r>
            <a:r>
              <a:rPr lang="en-US" sz="1000" dirty="0">
                <a:solidFill>
                  <a:srgbClr val="3366FF"/>
                </a:solidFill>
                <a:effectLst/>
                <a:latin typeface="Verdana"/>
                <a:cs typeface="Verdana"/>
              </a:rPr>
              <a:t>–</a:t>
            </a:r>
            <a:r>
              <a:rPr lang="pt-BR" sz="1000" dirty="0">
                <a:solidFill>
                  <a:srgbClr val="3366FF"/>
                </a:solidFill>
                <a:effectLst/>
                <a:latin typeface="Verdana"/>
                <a:cs typeface="Verdana"/>
              </a:rPr>
              <a:t> Fortaleza/CE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96713" y="6618921"/>
            <a:ext cx="4442415" cy="0"/>
          </a:xfrm>
          <a:prstGeom prst="line">
            <a:avLst/>
          </a:prstGeom>
          <a:ln w="6350">
            <a:solidFill>
              <a:srgbClr val="012F8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 userDrawn="1"/>
        </p:nvCxnSpPr>
        <p:spPr>
          <a:xfrm>
            <a:off x="7349892" y="6618921"/>
            <a:ext cx="4334107" cy="0"/>
          </a:xfrm>
          <a:prstGeom prst="line">
            <a:avLst/>
          </a:prstGeom>
          <a:ln w="6350">
            <a:solidFill>
              <a:srgbClr val="012F8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5098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5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3178751" y="2785945"/>
            <a:ext cx="6036734" cy="1184275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178753" y="4029067"/>
            <a:ext cx="6036733" cy="457613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3178751" y="5148958"/>
            <a:ext cx="6036734" cy="337443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3178751" y="4585113"/>
            <a:ext cx="6036734" cy="313266"/>
          </a:xfrm>
        </p:spPr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29324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0514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40813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0">
      <a:dk1>
        <a:srgbClr val="021C50"/>
      </a:dk1>
      <a:lt1>
        <a:srgbClr val="FEFFFD"/>
      </a:lt1>
      <a:dk2>
        <a:srgbClr val="F9F8FF"/>
      </a:dk2>
      <a:lt2>
        <a:srgbClr val="FFFBF6"/>
      </a:lt2>
      <a:accent1>
        <a:srgbClr val="012F8B"/>
      </a:accent1>
      <a:accent2>
        <a:srgbClr val="012F8B"/>
      </a:accent2>
      <a:accent3>
        <a:srgbClr val="012F8B"/>
      </a:accent3>
      <a:accent4>
        <a:srgbClr val="012F8B"/>
      </a:accent4>
      <a:accent5>
        <a:srgbClr val="012F8B"/>
      </a:accent5>
      <a:accent6>
        <a:srgbClr val="021C50"/>
      </a:accent6>
      <a:hlink>
        <a:srgbClr val="012F8B"/>
      </a:hlink>
      <a:folHlink>
        <a:srgbClr val="012F8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</vt:i4>
      </vt:variant>
    </vt:vector>
  </HeadingPairs>
  <TitlesOfParts>
    <vt:vector size="7" baseType="lpstr">
      <vt:lpstr>Arial</vt:lpstr>
      <vt:lpstr>Calibri</vt:lpstr>
      <vt:lpstr>Verdana</vt:lpstr>
      <vt:lpstr>Office Theme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Chiquito</dc:creator>
  <cp:lastModifiedBy>ABENGE ORG</cp:lastModifiedBy>
  <cp:revision>23</cp:revision>
  <dcterms:created xsi:type="dcterms:W3CDTF">2017-07-06T14:03:25Z</dcterms:created>
  <dcterms:modified xsi:type="dcterms:W3CDTF">2019-07-18T16:58:29Z</dcterms:modified>
</cp:coreProperties>
</file>